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6" d="100"/>
          <a:sy n="86" d="100"/>
        </p:scale>
        <p:origin x="-84" y="-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D88-8569-8049-95BE-CF7923CCC42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035-887A-6B46-8DDA-AE0B5A09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8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D88-8569-8049-95BE-CF7923CCC42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035-887A-6B46-8DDA-AE0B5A09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7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D88-8569-8049-95BE-CF7923CCC42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035-887A-6B46-8DDA-AE0B5A09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8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D88-8569-8049-95BE-CF7923CCC42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035-887A-6B46-8DDA-AE0B5A09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8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D88-8569-8049-95BE-CF7923CCC42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035-887A-6B46-8DDA-AE0B5A09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D88-8569-8049-95BE-CF7923CCC42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035-887A-6B46-8DDA-AE0B5A09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3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D88-8569-8049-95BE-CF7923CCC42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035-887A-6B46-8DDA-AE0B5A09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D88-8569-8049-95BE-CF7923CCC42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035-887A-6B46-8DDA-AE0B5A09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4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D88-8569-8049-95BE-CF7923CCC42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035-887A-6B46-8DDA-AE0B5A09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4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D88-8569-8049-95BE-CF7923CCC42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035-887A-6B46-8DDA-AE0B5A09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0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3D88-8569-8049-95BE-CF7923CCC42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035-887A-6B46-8DDA-AE0B5A09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8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23D88-8569-8049-95BE-CF7923CCC426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DF035-887A-6B46-8DDA-AE0B5A09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2_background_ws3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" y="5773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85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Graphic Ideas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Rebuli</dc:creator>
  <cp:lastModifiedBy>Sally Jay</cp:lastModifiedBy>
  <cp:revision>8</cp:revision>
  <dcterms:created xsi:type="dcterms:W3CDTF">2014-09-09T07:17:11Z</dcterms:created>
  <dcterms:modified xsi:type="dcterms:W3CDTF">2016-04-05T02:37:17Z</dcterms:modified>
</cp:coreProperties>
</file>